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/>
    <p:restoredTop sz="94599"/>
  </p:normalViewPr>
  <p:slideViewPr>
    <p:cSldViewPr snapToGrid="0" snapToObjects="1">
      <p:cViewPr>
        <p:scale>
          <a:sx n="140" d="100"/>
          <a:sy n="140" d="100"/>
        </p:scale>
        <p:origin x="2160" y="-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474A-86A7-F14C-84A0-965259A31093}" type="datetimeFigureOut">
              <a:rPr lang="en-US" smtClean="0"/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1961-4C0E-C342-BCF7-8C1B500A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6096000" cy="76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7987" y="6096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473" y="57589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7097" y="5574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4698" y="5726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7026" y="59981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4698" y="66886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78709" y="70601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5851" y="74660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4657" y="78459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4657" y="82354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06836" y="84830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9097" y="84830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06662" y="842009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14504" y="84830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77021" y="81137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3680" y="77131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43680" y="72869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77021" y="68861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43680" y="65419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118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77021" y="61254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43680" y="576915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43680" y="53896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43680" y="49572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51296" y="46003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55094" y="42152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43680" y="38144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43680" y="34387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12595" y="32572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06662" y="32540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128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69097" y="32579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129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3164" y="32685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52030" y="35363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61556" y="3957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63439" y="43999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61556" y="47605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134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74754" y="51543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3540" y="36379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42702" y="38080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137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42702" y="41527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138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50583" y="44829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50583" y="48166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52309" y="51944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542702" y="55420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50583" y="62534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143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42702" y="661036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144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39878" y="69414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145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539878" y="72869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146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539878" y="764047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147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39878" y="789619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148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44901" y="808441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99101" y="78829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869461" y="75441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883905" y="72120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855480" y="684961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63361" y="65027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154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69461" y="61539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155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851060" y="55493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156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855941" y="5216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157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851706" y="48882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158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851060" y="45310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159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851060" y="417861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60140" y="38408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161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71290" y="1498368"/>
            <a:ext cx="27081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Academic/Pre-professional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Instructional/Competitive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Sports/Recreational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Religious/Spiritual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Late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7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81000" y="2286000"/>
            <a:ext cx="6096000" cy="7620000"/>
            <a:chOff x="381000" y="2286000"/>
            <a:chExt cx="6096000" cy="762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286000"/>
              <a:ext cx="6096000" cy="7620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09281" y="4531757"/>
              <a:ext cx="1440109" cy="4962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92599" y="4162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0802" y="4162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2628" y="5330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01686" y="583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2488" y="6852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7506" y="7036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7704" y="7686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8157" y="7686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9083" y="76860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39698" y="7005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20994" y="6852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20994" y="63335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20994" y="57786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20994" y="5290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14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0256" y="50280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15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50303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5581" y="5409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80440" y="58931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70340" y="63917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60988" y="68016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39631" y="6576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281" y="60512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17266" y="54587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2429" y="1895031"/>
            <a:ext cx="2433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Cultural/International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Peer Education/Support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6858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529" y="54159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7116" y="5600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7116" y="609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7529" y="62806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5178" y="72304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9478" y="72304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8830" y="62806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6591" y="609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6591" y="5600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22366" y="54159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0509" y="47988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7367" y="48163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65850" y="47988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19571" y="47856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06429" y="47856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166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9300" y="2877916"/>
            <a:ext cx="191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Media/Publication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8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6096000" cy="76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1466" y="60350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1466" y="5487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0296" y="44205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1654" y="44205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2666" y="44205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64916" y="5118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79662" y="5118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81932" y="5487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1932" y="60001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63694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64916" y="63593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78254" y="6009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3191" y="5487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2932" y="69786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55642" y="69890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84142" y="69890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40818" y="69958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5254" y="1824335"/>
            <a:ext cx="2112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Arts/Performance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Greek Honor Society</a:t>
            </a:r>
          </a:p>
        </p:txBody>
      </p:sp>
    </p:spTree>
    <p:extLst>
      <p:ext uri="{BB962C8B-B14F-4D97-AF65-F5344CB8AC3E}">
        <p14:creationId xmlns:p14="http://schemas.microsoft.com/office/powerpoint/2010/main" val="120240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6096000" cy="76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7775" y="50364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7775" y="4626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2538" y="3718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6479" y="34270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5847" y="29118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8408" y="29118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93766" y="31614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3134" y="31614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63059" y="37186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81763" y="3968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3799" y="43376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3902" y="47286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3902" y="5151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3902" y="54890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81763" y="59271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81763" y="63270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81763" y="67245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63902" y="70938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81763" y="7516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92579" y="7959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03118" y="85890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17755" y="85890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35316" y="86015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833" y="86044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77129" y="86187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87629" y="7959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68925" y="74631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41888" y="69244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78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41888" y="65270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79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55183" y="41004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08103" y="41220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81005" y="45440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81005" y="4913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55450" y="53646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84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55450" y="56737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29000" y="61646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444777" y="6493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53707" y="68921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80053" y="7236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89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08103" y="760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75374" y="75920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792368" y="72219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93708" y="68921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801842" y="64897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796785" y="61640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95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821942" y="56877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96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829137" y="53529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97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29137" y="4913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98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29137" y="45768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99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13342" y="1918275"/>
            <a:ext cx="265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Community/Public Service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Political/Advocacy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9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190</Words>
  <Application>Microsoft Macintosh PowerPoint</Application>
  <PresentationFormat>Widescreen</PresentationFormat>
  <Paragraphs>185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Su, Yi Meng</dc:creator>
  <cp:lastModifiedBy>Su, Yi Meng</cp:lastModifiedBy>
  <cp:revision>9</cp:revision>
  <dcterms:created xsi:type="dcterms:W3CDTF">2018-01-06T04:40:20Z</dcterms:created>
  <dcterms:modified xsi:type="dcterms:W3CDTF">2018-01-06T06:25:30Z</dcterms:modified>
</cp:coreProperties>
</file>